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5" r:id="rId4"/>
    <p:sldId id="278" r:id="rId5"/>
    <p:sldId id="324" r:id="rId6"/>
    <p:sldId id="273" r:id="rId7"/>
    <p:sldId id="274" r:id="rId8"/>
    <p:sldId id="262" r:id="rId9"/>
    <p:sldId id="267" r:id="rId10"/>
    <p:sldId id="269" r:id="rId11"/>
    <p:sldId id="271" r:id="rId12"/>
    <p:sldId id="272" r:id="rId13"/>
    <p:sldId id="280" r:id="rId14"/>
    <p:sldId id="261" r:id="rId15"/>
    <p:sldId id="282" r:id="rId16"/>
    <p:sldId id="283" r:id="rId17"/>
    <p:sldId id="260" r:id="rId18"/>
    <p:sldId id="284" r:id="rId19"/>
    <p:sldId id="285" r:id="rId20"/>
    <p:sldId id="286" r:id="rId21"/>
    <p:sldId id="288" r:id="rId22"/>
    <p:sldId id="323" r:id="rId23"/>
    <p:sldId id="281" r:id="rId24"/>
    <p:sldId id="290" r:id="rId25"/>
    <p:sldId id="291" r:id="rId26"/>
    <p:sldId id="293" r:id="rId27"/>
    <p:sldId id="295" r:id="rId28"/>
    <p:sldId id="296" r:id="rId29"/>
    <p:sldId id="294" r:id="rId30"/>
    <p:sldId id="289" r:id="rId31"/>
    <p:sldId id="298" r:id="rId32"/>
    <p:sldId id="299" r:id="rId33"/>
    <p:sldId id="300" r:id="rId34"/>
    <p:sldId id="301" r:id="rId35"/>
    <p:sldId id="302" r:id="rId36"/>
    <p:sldId id="303" r:id="rId37"/>
    <p:sldId id="297" r:id="rId38"/>
    <p:sldId id="305" r:id="rId39"/>
    <p:sldId id="306" r:id="rId40"/>
    <p:sldId id="307" r:id="rId41"/>
    <p:sldId id="308" r:id="rId42"/>
    <p:sldId id="309" r:id="rId43"/>
    <p:sldId id="304" r:id="rId44"/>
    <p:sldId id="311" r:id="rId45"/>
    <p:sldId id="312" r:id="rId46"/>
    <p:sldId id="313" r:id="rId47"/>
    <p:sldId id="322" r:id="rId48"/>
    <p:sldId id="319" r:id="rId49"/>
    <p:sldId id="314" r:id="rId50"/>
    <p:sldId id="279" r:id="rId51"/>
    <p:sldId id="317" r:id="rId52"/>
    <p:sldId id="316" r:id="rId53"/>
    <p:sldId id="31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6355A"/>
    <a:srgbClr val="1C1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8" autoAdjust="0"/>
    <p:restoredTop sz="96532" autoAdjust="0"/>
  </p:normalViewPr>
  <p:slideViewPr>
    <p:cSldViewPr>
      <p:cViewPr varScale="1">
        <p:scale>
          <a:sx n="84" d="100"/>
          <a:sy n="84" d="100"/>
        </p:scale>
        <p:origin x="14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7AAF8-3D23-4861-9639-EC65EF9CAA2C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295E5-9A6A-4720-9E34-D236FA2BD40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My bardziej postrzegamy siebie w ten sposób.</a:t>
            </a:r>
          </a:p>
          <a:p>
            <a:r>
              <a:rPr lang="pl-PL" dirty="0"/>
              <a:t>Rycerze </a:t>
            </a:r>
            <a:r>
              <a:rPr lang="pl-PL" dirty="0" err="1"/>
              <a:t>Jedi</a:t>
            </a:r>
            <a:r>
              <a:rPr lang="pl-PL" dirty="0"/>
              <a:t> ze specjalnymi zdolnościami utrzymujący</a:t>
            </a:r>
            <a:r>
              <a:rPr lang="pl-PL" baseline="0" dirty="0"/>
              <a:t> pokój na ziemi.</a:t>
            </a:r>
          </a:p>
          <a:p>
            <a:r>
              <a:rPr lang="pl-PL" baseline="0" dirty="0"/>
              <a:t>No, może nie dosłownie ale na pewno przyczyniamy się do jego rozwoju i to w dużym stopniu.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295E5-9A6A-4720-9E34-D236FA2BD40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Potrzebujemy punkt odniesienia.</a:t>
            </a:r>
          </a:p>
          <a:p>
            <a:r>
              <a:rPr lang="pl-PL" dirty="0"/>
              <a:t>Dajcie</a:t>
            </a:r>
            <a:r>
              <a:rPr lang="pl-PL" baseline="0" dirty="0"/>
              <a:t> mi przykład jakiejś dużej konstrukcji.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295E5-9A6A-4720-9E34-D236FA2BD40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295E5-9A6A-4720-9E34-D236FA2BD40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295E5-9A6A-4720-9E34-D236FA2BD40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295E5-9A6A-4720-9E34-D236FA2BD40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295E5-9A6A-4720-9E34-D236FA2BD40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 responsibility assignment software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295E5-9A6A-4720-9E34-D236FA2BD40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AEF9A-690D-4AFD-8F45-A13BD61FD282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presetnation.pptx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AAC6-AA1C-436B-95A2-B8D5794E9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bgulis\Downloads\solid_presentation\v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85707" y="0"/>
            <a:ext cx="12368697" cy="695739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7504" y="2348880"/>
            <a:ext cx="468052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THE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dark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side</a:t>
            </a:r>
            <a:endParaRPr lang="pl-PL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  <a:p>
            <a:pPr algn="ctr"/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of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the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code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1600" y="6021288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Bartlomiej </a:t>
            </a:r>
            <a:r>
              <a:rPr lang="pl-PL" sz="12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gulis</a:t>
            </a:r>
            <a:endParaRPr lang="pl-PL" sz="1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itchFamily="82" charset="0"/>
            </a:endParaRPr>
          </a:p>
          <a:p>
            <a:r>
              <a:rPr lang="pl-PL" sz="1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Wroclaw, 2017 iv 12</a:t>
            </a:r>
            <a:endParaRPr lang="en-US" sz="1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itchFamily="82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Users\bgulis\Downloads\solid_presentation\jed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5951021"/>
            <a:ext cx="9144000" cy="646331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36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The</a:t>
            </a:r>
            <a:r>
              <a:rPr lang="pl-PL" sz="36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code</a:t>
            </a:r>
            <a:r>
              <a:rPr lang="pl-PL" sz="36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is</a:t>
            </a:r>
            <a:r>
              <a:rPr lang="pl-PL" sz="36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strong</a:t>
            </a:r>
            <a:r>
              <a:rPr lang="pl-PL" sz="36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in</a:t>
            </a:r>
            <a:r>
              <a:rPr lang="pl-PL" sz="36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this</a:t>
            </a:r>
            <a:r>
              <a:rPr lang="pl-PL" sz="36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 one</a:t>
            </a:r>
            <a:endParaRPr lang="en-US" sz="28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Star Jedi" pitchFamily="82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bgulis\Downloads\solid_presentation\jedip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1132351"/>
            <a:ext cx="8435415" cy="4744921"/>
          </a:xfrm>
          <a:prstGeom prst="rect">
            <a:avLst/>
          </a:prstGeom>
          <a:noFill/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 descr="C:\Users\bgulis\Downloads\solid_presentation\jedifa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4551" y="1268760"/>
            <a:ext cx="3603913" cy="436730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746" name="Picture 2" descr="C:\Users\bgulis\Downloads\solid_presentation\jeditrain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0568" y="820638"/>
            <a:ext cx="12192000" cy="52006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C:\Users\bgulis\Downloads\solid_presentation\minionsconstructo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92696"/>
            <a:ext cx="9144000" cy="548640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bgulis\Downloads\solid_presentation\death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6247" y="-171400"/>
            <a:ext cx="11751706" cy="7344816"/>
          </a:xfrm>
          <a:prstGeom prst="rect">
            <a:avLst/>
          </a:prstGeom>
          <a:noFill/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bgulis\Downloads\solid_presentation\death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6247" y="-171400"/>
            <a:ext cx="11751706" cy="7344816"/>
          </a:xfrm>
          <a:prstGeom prst="rect">
            <a:avLst/>
          </a:prstGeom>
          <a:noFill/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092280" y="76470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7" name="Elbow Connector 6"/>
          <p:cNvCxnSpPr>
            <a:stCxn id="5" idx="1"/>
          </p:cNvCxnSpPr>
          <p:nvPr/>
        </p:nvCxnSpPr>
        <p:spPr>
          <a:xfrm rot="10800000">
            <a:off x="4788024" y="1052736"/>
            <a:ext cx="2304256" cy="288032"/>
          </a:xfrm>
          <a:prstGeom prst="bentConnector3">
            <a:avLst>
              <a:gd name="adj1" fmla="val -126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67544" y="1700808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10" name="Elbow Connector 9"/>
          <p:cNvCxnSpPr>
            <a:stCxn id="9" idx="3"/>
          </p:cNvCxnSpPr>
          <p:nvPr/>
        </p:nvCxnSpPr>
        <p:spPr>
          <a:xfrm flipV="1">
            <a:off x="1619672" y="1916832"/>
            <a:ext cx="2195736" cy="360040"/>
          </a:xfrm>
          <a:prstGeom prst="bentConnector3">
            <a:avLst>
              <a:gd name="adj1" fmla="val 46055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740352" y="2708920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3" name="Elbow Connector 22"/>
          <p:cNvCxnSpPr>
            <a:stCxn id="21" idx="1"/>
          </p:cNvCxnSpPr>
          <p:nvPr/>
        </p:nvCxnSpPr>
        <p:spPr>
          <a:xfrm rot="10800000" flipV="1">
            <a:off x="5508104" y="3284984"/>
            <a:ext cx="2232248" cy="288032"/>
          </a:xfrm>
          <a:prstGeom prst="bentConnector3">
            <a:avLst>
              <a:gd name="adj1" fmla="val 100449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1560" y="4797152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8" name="Elbow Connector 27"/>
          <p:cNvCxnSpPr>
            <a:stCxn id="27" idx="0"/>
          </p:cNvCxnSpPr>
          <p:nvPr/>
        </p:nvCxnSpPr>
        <p:spPr>
          <a:xfrm rot="5400000" flipH="1" flipV="1">
            <a:off x="2123728" y="3429000"/>
            <a:ext cx="432048" cy="2304256"/>
          </a:xfrm>
          <a:prstGeom prst="bentConnector2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236296" y="508518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32" name="Elbow Connector 31"/>
          <p:cNvCxnSpPr>
            <a:stCxn id="31" idx="1"/>
          </p:cNvCxnSpPr>
          <p:nvPr/>
        </p:nvCxnSpPr>
        <p:spPr>
          <a:xfrm rot="10800000">
            <a:off x="5292080" y="5157192"/>
            <a:ext cx="1944216" cy="504056"/>
          </a:xfrm>
          <a:prstGeom prst="bentConnector3">
            <a:avLst>
              <a:gd name="adj1" fmla="val 100003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gulis\Downloads\solid_presentation\vader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20688" y="-381"/>
            <a:ext cx="12241360" cy="688576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 descr="C:\Users\bgulis\Downloads\solid_presentation\deathstartarget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20688"/>
            <a:ext cx="8890333" cy="572597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bgulis\Downloads\solid_presentation\callemper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531440"/>
            <a:ext cx="9180512" cy="756777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588" y="2060848"/>
            <a:ext cx="6600825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What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wrong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with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this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class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?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684584" y="5733256"/>
            <a:ext cx="10369152" cy="70788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40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How</a:t>
            </a:r>
            <a:r>
              <a:rPr lang="pl-PL" sz="40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many, </a:t>
            </a:r>
            <a:r>
              <a:rPr lang="pl-PL" sz="40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actually</a:t>
            </a:r>
            <a:r>
              <a:rPr lang="pl-PL" sz="40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?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  <p:pic>
        <p:nvPicPr>
          <p:cNvPr id="6" name="Picture 5" descr="droidarm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5900"/>
            <a:ext cx="9144000" cy="388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C:\Users\bgulis\Downloads\solid_presentation\r2d2too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17881"/>
            <a:ext cx="4896544" cy="662223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Too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many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responsibilities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316" y="188640"/>
            <a:ext cx="7797116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Single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responsibility</a:t>
            </a:r>
            <a:r>
              <a:rPr lang="en-US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principle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5" y="3595092"/>
            <a:ext cx="4344586" cy="179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573016"/>
            <a:ext cx="4320480" cy="1816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wn Arrow 7"/>
          <p:cNvSpPr/>
          <p:nvPr/>
        </p:nvSpPr>
        <p:spPr>
          <a:xfrm>
            <a:off x="2843808" y="2924944"/>
            <a:ext cx="504056" cy="504056"/>
          </a:xfrm>
          <a:prstGeom prst="down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724128" y="2924944"/>
            <a:ext cx="504056" cy="504056"/>
          </a:xfrm>
          <a:prstGeom prst="down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95DBBD-2959-43E2-A29D-30BD39DA5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1125860"/>
            <a:ext cx="11179793" cy="4751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5F7A05-C6E3-42C9-8EA3-C24E183AB4CA}"/>
              </a:ext>
            </a:extLst>
          </p:cNvPr>
          <p:cNvSpPr txBox="1"/>
          <p:nvPr/>
        </p:nvSpPr>
        <p:spPr>
          <a:xfrm>
            <a:off x="0" y="4221088"/>
            <a:ext cx="9144000" cy="70788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cohesio</a:t>
            </a:r>
            <a:r>
              <a:rPr lang="pl-PL" sz="4000" spc="3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n</a:t>
            </a:r>
            <a:r>
              <a:rPr lang="pl-PL" sz="4000" spc="3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Arial Black" panose="020B0A04020102020204" pitchFamily="34" charset="0"/>
              </a:rPr>
              <a:t>+</a:t>
            </a:r>
            <a:r>
              <a:rPr lang="pl-PL" sz="40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Arial Black" panose="020B0A04020102020204" pitchFamily="34" charset="0"/>
              </a:rPr>
              <a:t>+</a:t>
            </a:r>
            <a:endParaRPr lang="en-US" sz="3200" b="1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164EA-6B02-4629-BFAF-9281E0F34A7D}"/>
              </a:ext>
            </a:extLst>
          </p:cNvPr>
          <p:cNvSpPr txBox="1"/>
          <p:nvPr/>
        </p:nvSpPr>
        <p:spPr>
          <a:xfrm>
            <a:off x="0" y="5025370"/>
            <a:ext cx="9144000" cy="70788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Coupling--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237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bgulis\Downloads\solid_presentation\death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6247" y="-171400"/>
            <a:ext cx="11751706" cy="7344816"/>
          </a:xfrm>
          <a:prstGeom prst="rect">
            <a:avLst/>
          </a:prstGeom>
          <a:noFill/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092280" y="76470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7" name="Elbow Connector 6"/>
          <p:cNvCxnSpPr>
            <a:stCxn id="5" idx="1"/>
          </p:cNvCxnSpPr>
          <p:nvPr/>
        </p:nvCxnSpPr>
        <p:spPr>
          <a:xfrm rot="10800000">
            <a:off x="4788024" y="1052736"/>
            <a:ext cx="2304256" cy="288032"/>
          </a:xfrm>
          <a:prstGeom prst="bentConnector3">
            <a:avLst>
              <a:gd name="adj1" fmla="val -126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67544" y="1700808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10" name="Elbow Connector 9"/>
          <p:cNvCxnSpPr>
            <a:stCxn id="9" idx="3"/>
          </p:cNvCxnSpPr>
          <p:nvPr/>
        </p:nvCxnSpPr>
        <p:spPr>
          <a:xfrm flipV="1">
            <a:off x="1619672" y="1916832"/>
            <a:ext cx="2195736" cy="360040"/>
          </a:xfrm>
          <a:prstGeom prst="bentConnector3">
            <a:avLst>
              <a:gd name="adj1" fmla="val 46055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740352" y="2708920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3" name="Elbow Connector 22"/>
          <p:cNvCxnSpPr>
            <a:stCxn id="21" idx="1"/>
          </p:cNvCxnSpPr>
          <p:nvPr/>
        </p:nvCxnSpPr>
        <p:spPr>
          <a:xfrm rot="10800000" flipV="1">
            <a:off x="5508104" y="3284984"/>
            <a:ext cx="2232248" cy="288032"/>
          </a:xfrm>
          <a:prstGeom prst="bentConnector3">
            <a:avLst>
              <a:gd name="adj1" fmla="val 100449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1560" y="4797152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8" name="Elbow Connector 27"/>
          <p:cNvCxnSpPr>
            <a:stCxn id="27" idx="0"/>
          </p:cNvCxnSpPr>
          <p:nvPr/>
        </p:nvCxnSpPr>
        <p:spPr>
          <a:xfrm rot="5400000" flipH="1" flipV="1">
            <a:off x="2123728" y="3429000"/>
            <a:ext cx="432048" cy="2304256"/>
          </a:xfrm>
          <a:prstGeom prst="bentConnector2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236296" y="508518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32" name="Elbow Connector 31"/>
          <p:cNvCxnSpPr>
            <a:stCxn id="31" idx="1"/>
          </p:cNvCxnSpPr>
          <p:nvPr/>
        </p:nvCxnSpPr>
        <p:spPr>
          <a:xfrm rot="10800000">
            <a:off x="5292080" y="5157192"/>
            <a:ext cx="1944216" cy="504056"/>
          </a:xfrm>
          <a:prstGeom prst="bentConnector3">
            <a:avLst>
              <a:gd name="adj1" fmla="val 100003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80312" y="836712"/>
            <a:ext cx="611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bgulis\Downloads\solid_presentation\imperialarm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32856" y="0"/>
            <a:ext cx="16485577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51073"/>
            <a:ext cx="3211385" cy="489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id card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273137">
            <a:off x="3274438" y="374001"/>
            <a:ext cx="5703629" cy="1758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52798">
            <a:off x="3718871" y="1864910"/>
            <a:ext cx="5212566" cy="183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278304">
            <a:off x="3777164" y="3588325"/>
            <a:ext cx="5035352" cy="1792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226702">
            <a:off x="568525" y="1166638"/>
            <a:ext cx="7899588" cy="364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41032">
            <a:off x="303208" y="863783"/>
            <a:ext cx="8536052" cy="3631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834" y="1031884"/>
            <a:ext cx="8211582" cy="369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4" name="Picture 6" descr="C:\Users\bgulis\Downloads\solid_presentation\vadertro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74175" y="2276872"/>
            <a:ext cx="4266885" cy="2813670"/>
          </a:xfrm>
          <a:prstGeom prst="rect">
            <a:avLst/>
          </a:prstGeom>
          <a:noFill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75776">
            <a:off x="2571769" y="3755693"/>
            <a:ext cx="5990213" cy="204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bgulis\Downloads\solid_presentation\unicor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7764" y="769388"/>
            <a:ext cx="4248472" cy="53192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bgulis\Downloads\solid_presentation\saveunicor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620688"/>
            <a:ext cx="7272808" cy="568527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475656" y="5229200"/>
            <a:ext cx="496855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open – close principle</a:t>
            </a: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9739" y="3933056"/>
            <a:ext cx="3593069" cy="1576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61559"/>
            <a:ext cx="4551221" cy="3133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7110" y="36279"/>
            <a:ext cx="4461394" cy="375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18" name="Picture 2" descr="C:\Users\bgulis\Downloads\solid_presentation\copypas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4826504" cy="633633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92080" y="1382579"/>
            <a:ext cx="367240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50 000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000</a:t>
            </a:r>
            <a:endParaRPr lang="pl-PL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  <a:p>
            <a:pPr algn="ctr"/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unique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visits</a:t>
            </a:r>
            <a:endParaRPr lang="pl-PL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2348880"/>
            <a:ext cx="367240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of</a:t>
            </a:r>
          </a:p>
          <a:p>
            <a:pPr algn="ctr"/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7 500 000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000</a:t>
            </a:r>
            <a:endParaRPr lang="pl-PL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  <a:p>
            <a:pPr algn="ctr"/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Total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9624" y="4789601"/>
            <a:ext cx="205273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0,67</a:t>
            </a:r>
            <a:endParaRPr lang="pl-PL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22349" y="479715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Black" pitchFamily="34" charset="0"/>
              </a:rPr>
              <a:t>%</a:t>
            </a:r>
            <a:endParaRPr lang="en-US" sz="60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bgulis\Downloads\solid_presentation\death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6247" y="-171400"/>
            <a:ext cx="11751706" cy="7344816"/>
          </a:xfrm>
          <a:prstGeom prst="rect">
            <a:avLst/>
          </a:prstGeom>
          <a:noFill/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092280" y="76470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S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7" name="Elbow Connector 6"/>
          <p:cNvCxnSpPr>
            <a:stCxn id="5" idx="1"/>
          </p:cNvCxnSpPr>
          <p:nvPr/>
        </p:nvCxnSpPr>
        <p:spPr>
          <a:xfrm rot="10800000">
            <a:off x="4788024" y="1052736"/>
            <a:ext cx="2304256" cy="288032"/>
          </a:xfrm>
          <a:prstGeom prst="bentConnector3">
            <a:avLst>
              <a:gd name="adj1" fmla="val -126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67544" y="1700808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10" name="Elbow Connector 9"/>
          <p:cNvCxnSpPr>
            <a:stCxn id="9" idx="3"/>
          </p:cNvCxnSpPr>
          <p:nvPr/>
        </p:nvCxnSpPr>
        <p:spPr>
          <a:xfrm flipV="1">
            <a:off x="1619672" y="1916832"/>
            <a:ext cx="2195736" cy="360040"/>
          </a:xfrm>
          <a:prstGeom prst="bentConnector3">
            <a:avLst>
              <a:gd name="adj1" fmla="val 46055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740352" y="2708920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3" name="Elbow Connector 22"/>
          <p:cNvCxnSpPr>
            <a:stCxn id="21" idx="1"/>
          </p:cNvCxnSpPr>
          <p:nvPr/>
        </p:nvCxnSpPr>
        <p:spPr>
          <a:xfrm rot="10800000" flipV="1">
            <a:off x="5508104" y="3284984"/>
            <a:ext cx="2232248" cy="288032"/>
          </a:xfrm>
          <a:prstGeom prst="bentConnector3">
            <a:avLst>
              <a:gd name="adj1" fmla="val 100449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1560" y="4797152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8" name="Elbow Connector 27"/>
          <p:cNvCxnSpPr>
            <a:stCxn id="27" idx="0"/>
          </p:cNvCxnSpPr>
          <p:nvPr/>
        </p:nvCxnSpPr>
        <p:spPr>
          <a:xfrm rot="5400000" flipH="1" flipV="1">
            <a:off x="2123728" y="3429000"/>
            <a:ext cx="432048" cy="2304256"/>
          </a:xfrm>
          <a:prstGeom prst="bentConnector2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236296" y="508518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32" name="Elbow Connector 31"/>
          <p:cNvCxnSpPr>
            <a:stCxn id="31" idx="1"/>
          </p:cNvCxnSpPr>
          <p:nvPr/>
        </p:nvCxnSpPr>
        <p:spPr>
          <a:xfrm rot="10800000">
            <a:off x="5292080" y="5157192"/>
            <a:ext cx="1944216" cy="504056"/>
          </a:xfrm>
          <a:prstGeom prst="bentConnector3">
            <a:avLst>
              <a:gd name="adj1" fmla="val 100003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3568" y="1772816"/>
            <a:ext cx="8146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o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bgulis\Downloads\solid_presentation\stormtroop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9144000" cy="479839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bgulis\Downloads\solid_presentation\stormtroopersta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377"/>
            <a:ext cx="9144000" cy="682562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bgulis\Downloads\solid_presentation\stormtrooperaccuracy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7" y="764704"/>
            <a:ext cx="9138406" cy="532859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C:\Users\bgulis\Downloads\solid_presentation\likeabo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3278207"/>
            <a:ext cx="2808312" cy="2676156"/>
          </a:xfrm>
          <a:prstGeom prst="rect">
            <a:avLst/>
          </a:prstGeom>
          <a:noFill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6631"/>
            <a:ext cx="3960440" cy="2258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2485890"/>
            <a:ext cx="6087089" cy="425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 descr="C:\Users\bgulis\Downloads\solid_presentation\pass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429000"/>
            <a:ext cx="2232248" cy="223224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1019" y="2780928"/>
            <a:ext cx="5685477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 descr="C:\Users\bgulis\Downloads\solid_presentation\fai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3293357"/>
            <a:ext cx="3602400" cy="3015963"/>
          </a:xfrm>
          <a:prstGeom prst="rect">
            <a:avLst/>
          </a:prstGeom>
          <a:noFill/>
        </p:spPr>
      </p:pic>
      <p:pic>
        <p:nvPicPr>
          <p:cNvPr id="20486" name="Picture 6" descr="C:\Users\bgulis\Downloads\solid_presentation\waitase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429000"/>
            <a:ext cx="3168352" cy="2376264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116632"/>
            <a:ext cx="4392488" cy="258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bgulis\Downloads\solid_presentation\hanlukestormtroop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58095" y="1"/>
            <a:ext cx="13026839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Liskov</a:t>
            </a:r>
            <a:r>
              <a:rPr lang="en-US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substitution principle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bgulis\Downloads\solid_presentation\death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6247" y="-171400"/>
            <a:ext cx="11751706" cy="7344816"/>
          </a:xfrm>
          <a:prstGeom prst="rect">
            <a:avLst/>
          </a:prstGeom>
          <a:noFill/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092280" y="76470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S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7" name="Elbow Connector 6"/>
          <p:cNvCxnSpPr>
            <a:stCxn id="5" idx="1"/>
          </p:cNvCxnSpPr>
          <p:nvPr/>
        </p:nvCxnSpPr>
        <p:spPr>
          <a:xfrm rot="10800000">
            <a:off x="4788024" y="1052736"/>
            <a:ext cx="2304256" cy="288032"/>
          </a:xfrm>
          <a:prstGeom prst="bentConnector3">
            <a:avLst>
              <a:gd name="adj1" fmla="val -126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67544" y="1700808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o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10" name="Elbow Connector 9"/>
          <p:cNvCxnSpPr>
            <a:stCxn id="9" idx="3"/>
          </p:cNvCxnSpPr>
          <p:nvPr/>
        </p:nvCxnSpPr>
        <p:spPr>
          <a:xfrm flipV="1">
            <a:off x="1619672" y="1916832"/>
            <a:ext cx="2195736" cy="360040"/>
          </a:xfrm>
          <a:prstGeom prst="bentConnector3">
            <a:avLst>
              <a:gd name="adj1" fmla="val 46055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740352" y="2708920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3" name="Elbow Connector 22"/>
          <p:cNvCxnSpPr>
            <a:stCxn id="21" idx="1"/>
          </p:cNvCxnSpPr>
          <p:nvPr/>
        </p:nvCxnSpPr>
        <p:spPr>
          <a:xfrm rot="10800000" flipV="1">
            <a:off x="5508104" y="3284984"/>
            <a:ext cx="2232248" cy="288032"/>
          </a:xfrm>
          <a:prstGeom prst="bentConnector3">
            <a:avLst>
              <a:gd name="adj1" fmla="val 100449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1560" y="4797152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8" name="Elbow Connector 27"/>
          <p:cNvCxnSpPr>
            <a:stCxn id="27" idx="0"/>
          </p:cNvCxnSpPr>
          <p:nvPr/>
        </p:nvCxnSpPr>
        <p:spPr>
          <a:xfrm rot="5400000" flipH="1" flipV="1">
            <a:off x="2123728" y="3429000"/>
            <a:ext cx="432048" cy="2304256"/>
          </a:xfrm>
          <a:prstGeom prst="bentConnector2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236296" y="508518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32" name="Elbow Connector 31"/>
          <p:cNvCxnSpPr>
            <a:stCxn id="31" idx="1"/>
          </p:cNvCxnSpPr>
          <p:nvPr/>
        </p:nvCxnSpPr>
        <p:spPr>
          <a:xfrm rot="10800000">
            <a:off x="5292080" y="5157192"/>
            <a:ext cx="1944216" cy="504056"/>
          </a:xfrm>
          <a:prstGeom prst="bentConnector3">
            <a:avLst>
              <a:gd name="adj1" fmla="val 100003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56376" y="2780928"/>
            <a:ext cx="6783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bgulis\Downloads\solid_presentation\tiefigh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Tie fighter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bgulis\Downloads\solid_presentation\at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52130" y="177674"/>
            <a:ext cx="11412762" cy="641967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Atat</a:t>
            </a:r>
            <a:r>
              <a:rPr lang="en-US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walker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gulis\Downloads\solid_presentation\judgebysiz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696" y="0"/>
            <a:ext cx="12192917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8576"/>
            <a:ext cx="3290795" cy="146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9" y="1124744"/>
            <a:ext cx="6480720" cy="276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4004742"/>
            <a:ext cx="6476681" cy="2736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interface segregation principle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477197"/>
            <a:ext cx="3890292" cy="16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968" y="3487526"/>
            <a:ext cx="4007000" cy="156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620688"/>
            <a:ext cx="4032936" cy="1789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Down Arrow 10"/>
          <p:cNvSpPr/>
          <p:nvPr/>
        </p:nvSpPr>
        <p:spPr>
          <a:xfrm rot="2700000">
            <a:off x="2915816" y="2708920"/>
            <a:ext cx="504056" cy="504056"/>
          </a:xfrm>
          <a:prstGeom prst="down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 rot="18900000">
            <a:off x="5508104" y="2708920"/>
            <a:ext cx="504056" cy="504056"/>
          </a:xfrm>
          <a:prstGeom prst="down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bgulis\Downloads\solid_presentation\droidstarfigh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32656"/>
            <a:ext cx="9143999" cy="6114287"/>
          </a:xfrm>
          <a:prstGeom prst="rect">
            <a:avLst/>
          </a:prstGeom>
          <a:noFill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916832"/>
            <a:ext cx="6993778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bgulis\Downloads\solid_presentation\death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6247" y="-171400"/>
            <a:ext cx="11751706" cy="7344816"/>
          </a:xfrm>
          <a:prstGeom prst="rect">
            <a:avLst/>
          </a:prstGeom>
          <a:noFill/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092280" y="76470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S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7" name="Elbow Connector 6"/>
          <p:cNvCxnSpPr>
            <a:stCxn id="5" idx="1"/>
          </p:cNvCxnSpPr>
          <p:nvPr/>
        </p:nvCxnSpPr>
        <p:spPr>
          <a:xfrm rot="10800000">
            <a:off x="4788024" y="1052736"/>
            <a:ext cx="2304256" cy="288032"/>
          </a:xfrm>
          <a:prstGeom prst="bentConnector3">
            <a:avLst>
              <a:gd name="adj1" fmla="val -126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67544" y="1700808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o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10" name="Elbow Connector 9"/>
          <p:cNvCxnSpPr>
            <a:stCxn id="9" idx="3"/>
          </p:cNvCxnSpPr>
          <p:nvPr/>
        </p:nvCxnSpPr>
        <p:spPr>
          <a:xfrm flipV="1">
            <a:off x="1619672" y="1916832"/>
            <a:ext cx="2195736" cy="360040"/>
          </a:xfrm>
          <a:prstGeom prst="bentConnector3">
            <a:avLst>
              <a:gd name="adj1" fmla="val 46055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740352" y="2708920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l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3" name="Elbow Connector 22"/>
          <p:cNvCxnSpPr>
            <a:stCxn id="21" idx="1"/>
          </p:cNvCxnSpPr>
          <p:nvPr/>
        </p:nvCxnSpPr>
        <p:spPr>
          <a:xfrm rot="10800000" flipV="1">
            <a:off x="5508104" y="3284984"/>
            <a:ext cx="2232248" cy="288032"/>
          </a:xfrm>
          <a:prstGeom prst="bentConnector3">
            <a:avLst>
              <a:gd name="adj1" fmla="val 100449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1560" y="4797152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8" name="Elbow Connector 27"/>
          <p:cNvCxnSpPr>
            <a:stCxn id="27" idx="0"/>
          </p:cNvCxnSpPr>
          <p:nvPr/>
        </p:nvCxnSpPr>
        <p:spPr>
          <a:xfrm rot="5400000" flipH="1" flipV="1">
            <a:off x="2123728" y="3429000"/>
            <a:ext cx="432048" cy="2304256"/>
          </a:xfrm>
          <a:prstGeom prst="bentConnector2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236296" y="508518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32" name="Elbow Connector 31"/>
          <p:cNvCxnSpPr>
            <a:stCxn id="31" idx="1"/>
          </p:cNvCxnSpPr>
          <p:nvPr/>
        </p:nvCxnSpPr>
        <p:spPr>
          <a:xfrm rot="10800000">
            <a:off x="5292080" y="5157192"/>
            <a:ext cx="1944216" cy="504056"/>
          </a:xfrm>
          <a:prstGeom prst="bentConnector3">
            <a:avLst>
              <a:gd name="adj1" fmla="val 100003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1600" y="4869160"/>
            <a:ext cx="3914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i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bgulis\Downloads\solid_presentation\tiefighterpilo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7788"/>
            <a:ext cx="9144000" cy="5143500"/>
          </a:xfrm>
          <a:prstGeom prst="rect">
            <a:avLst/>
          </a:prstGeom>
          <a:noFill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140969"/>
            <a:ext cx="7043222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980728"/>
            <a:ext cx="5472608" cy="182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717032"/>
            <a:ext cx="7616602" cy="176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3922" y="3298496"/>
            <a:ext cx="6356430" cy="236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Dependency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inversion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principle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16632"/>
            <a:ext cx="6000972" cy="2331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own Arrow 6"/>
          <p:cNvSpPr/>
          <p:nvPr/>
        </p:nvSpPr>
        <p:spPr>
          <a:xfrm>
            <a:off x="4211960" y="2636912"/>
            <a:ext cx="504056" cy="504056"/>
          </a:xfrm>
          <a:prstGeom prst="down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78975C-5380-4F09-B529-1DBBF5391E72}"/>
              </a:ext>
            </a:extLst>
          </p:cNvPr>
          <p:cNvSpPr/>
          <p:nvPr/>
        </p:nvSpPr>
        <p:spPr>
          <a:xfrm>
            <a:off x="221871" y="1772816"/>
            <a:ext cx="2765953" cy="48245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99F97-95A5-4CC8-900D-E6ACD818FC79}"/>
              </a:ext>
            </a:extLst>
          </p:cNvPr>
          <p:cNvSpPr/>
          <p:nvPr/>
        </p:nvSpPr>
        <p:spPr>
          <a:xfrm>
            <a:off x="3174196" y="1756558"/>
            <a:ext cx="2765953" cy="48407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1DBD42-8B53-4CD2-837E-40118DDA90A0}"/>
              </a:ext>
            </a:extLst>
          </p:cNvPr>
          <p:cNvSpPr/>
          <p:nvPr/>
        </p:nvSpPr>
        <p:spPr>
          <a:xfrm>
            <a:off x="6126521" y="1772815"/>
            <a:ext cx="2765953" cy="4824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871AB3-B090-4738-85CA-971E66C4A821}"/>
              </a:ext>
            </a:extLst>
          </p:cNvPr>
          <p:cNvSpPr/>
          <p:nvPr/>
        </p:nvSpPr>
        <p:spPr>
          <a:xfrm>
            <a:off x="3174199" y="2870909"/>
            <a:ext cx="2765953" cy="8698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Business</a:t>
            </a:r>
          </a:p>
          <a:p>
            <a:pPr algn="ctr"/>
            <a:r>
              <a:rPr lang="pl-PL" sz="24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Layer</a:t>
            </a:r>
            <a:endParaRPr lang="en-US" sz="24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B5110-0B39-4A4A-BDBC-49329C025666}"/>
              </a:ext>
            </a:extLst>
          </p:cNvPr>
          <p:cNvSpPr/>
          <p:nvPr/>
        </p:nvSpPr>
        <p:spPr>
          <a:xfrm>
            <a:off x="3174197" y="1772816"/>
            <a:ext cx="2765953" cy="8698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Presentation</a:t>
            </a:r>
          </a:p>
          <a:p>
            <a:pPr algn="ctr"/>
            <a:r>
              <a:rPr lang="pl-PL" sz="24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Layer</a:t>
            </a:r>
            <a:endParaRPr lang="en-US" sz="24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A064F-F069-4A34-BCA0-8671B55E5A79}"/>
              </a:ext>
            </a:extLst>
          </p:cNvPr>
          <p:cNvSpPr/>
          <p:nvPr/>
        </p:nvSpPr>
        <p:spPr>
          <a:xfrm>
            <a:off x="3174197" y="3969002"/>
            <a:ext cx="2765953" cy="8698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Data Access</a:t>
            </a:r>
          </a:p>
          <a:p>
            <a:pPr algn="ctr"/>
            <a:r>
              <a:rPr lang="pl-PL" sz="24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Layer</a:t>
            </a:r>
            <a:endParaRPr lang="en-US" sz="24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517F81-CD96-4DA2-9092-7E05DFF417AB}"/>
              </a:ext>
            </a:extLst>
          </p:cNvPr>
          <p:cNvSpPr/>
          <p:nvPr/>
        </p:nvSpPr>
        <p:spPr>
          <a:xfrm>
            <a:off x="992779" y="3565494"/>
            <a:ext cx="122413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b="1" dirty="0"/>
              <a:t>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30367-10B1-4FE4-A1F4-5A57541ACCAD}"/>
              </a:ext>
            </a:extLst>
          </p:cNvPr>
          <p:cNvSpPr/>
          <p:nvPr/>
        </p:nvSpPr>
        <p:spPr>
          <a:xfrm>
            <a:off x="3945103" y="3559339"/>
            <a:ext cx="122413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b="1" dirty="0"/>
              <a:t>Service</a:t>
            </a:r>
          </a:p>
          <a:p>
            <a:pPr algn="ctr"/>
            <a:r>
              <a:rPr lang="pl-PL" b="1" dirty="0"/>
              <a:t>Impl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B95BD-2EDB-4C12-BF5C-C66962D7B99E}"/>
              </a:ext>
            </a:extLst>
          </p:cNvPr>
          <p:cNvSpPr/>
          <p:nvPr/>
        </p:nvSpPr>
        <p:spPr>
          <a:xfrm>
            <a:off x="6897428" y="3559339"/>
            <a:ext cx="122413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b="1" dirty="0"/>
              <a:t>Repository</a:t>
            </a:r>
          </a:p>
          <a:p>
            <a:pPr algn="ctr"/>
            <a:r>
              <a:rPr lang="pl-PL" b="1" dirty="0"/>
              <a:t>Impl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6E8C6A-CA13-4712-A6D6-E5EE4D1A4A5A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 flipV="1">
            <a:off x="2216915" y="2664478"/>
            <a:ext cx="1728188" cy="151308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3A0BC4-91A4-4FB1-BF7F-0AF756098758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5169239" y="2664478"/>
            <a:ext cx="1728189" cy="150692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375445-8ECB-4EA9-A538-22E7C49BB54A}"/>
              </a:ext>
            </a:extLst>
          </p:cNvPr>
          <p:cNvSpPr/>
          <p:nvPr/>
        </p:nvSpPr>
        <p:spPr>
          <a:xfrm>
            <a:off x="3945103" y="2052410"/>
            <a:ext cx="122413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dirty="0"/>
              <a:t>&lt;&lt;interface&gt;&gt;</a:t>
            </a:r>
            <a:endParaRPr lang="pl-PL" dirty="0"/>
          </a:p>
          <a:p>
            <a:pPr algn="ctr"/>
            <a:r>
              <a:rPr lang="pl-PL" b="1" dirty="0"/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8CF54E-7147-4A5B-8D51-B259247B665D}"/>
              </a:ext>
            </a:extLst>
          </p:cNvPr>
          <p:cNvSpPr/>
          <p:nvPr/>
        </p:nvSpPr>
        <p:spPr>
          <a:xfrm>
            <a:off x="6897428" y="2052410"/>
            <a:ext cx="122413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dirty="0"/>
              <a:t>&lt;&lt;interface&gt;&gt;</a:t>
            </a:r>
            <a:endParaRPr lang="pl-PL" b="1" dirty="0"/>
          </a:p>
          <a:p>
            <a:pPr algn="ctr"/>
            <a:r>
              <a:rPr lang="pl-PL" b="1" dirty="0"/>
              <a:t>Repository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13955A-7F96-4302-B3B1-FCD8A886176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557171" y="3276546"/>
            <a:ext cx="0" cy="282793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6C55BB-9784-4955-B1DA-F280392BCF5B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V="1">
            <a:off x="7509496" y="3276546"/>
            <a:ext cx="0" cy="282793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E4ADDF-7F5B-42F4-8062-B8D0959F5B50}"/>
              </a:ext>
            </a:extLst>
          </p:cNvPr>
          <p:cNvCxnSpPr>
            <a:cxnSpLocks/>
          </p:cNvCxnSpPr>
          <p:nvPr/>
        </p:nvCxnSpPr>
        <p:spPr>
          <a:xfrm>
            <a:off x="4557171" y="4797152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968417D-7E91-4AEE-BD5D-6E4CE2F7485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169239" y="4171407"/>
            <a:ext cx="1728189" cy="1633857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490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32448 -0.16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3" y="-8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0.00115 L -0.00121 -0.328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6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L 0.32171 -0.488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76" y="-24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32274 0.4474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46" y="2236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3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8" grpId="0" animBg="1"/>
      <p:bldP spid="20" grpId="0" animBg="1"/>
      <p:bldP spid="2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bgulis\Downloads\solid_presentation\death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6247" y="-171400"/>
            <a:ext cx="11751706" cy="7344816"/>
          </a:xfrm>
          <a:prstGeom prst="rect">
            <a:avLst/>
          </a:prstGeom>
          <a:noFill/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092280" y="76470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S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7" name="Elbow Connector 6"/>
          <p:cNvCxnSpPr>
            <a:stCxn id="5" idx="1"/>
          </p:cNvCxnSpPr>
          <p:nvPr/>
        </p:nvCxnSpPr>
        <p:spPr>
          <a:xfrm rot="10800000">
            <a:off x="4788024" y="1052736"/>
            <a:ext cx="2304256" cy="288032"/>
          </a:xfrm>
          <a:prstGeom prst="bentConnector3">
            <a:avLst>
              <a:gd name="adj1" fmla="val -126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67544" y="1700808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o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10" name="Elbow Connector 9"/>
          <p:cNvCxnSpPr>
            <a:stCxn id="9" idx="3"/>
          </p:cNvCxnSpPr>
          <p:nvPr/>
        </p:nvCxnSpPr>
        <p:spPr>
          <a:xfrm flipV="1">
            <a:off x="1619672" y="1916832"/>
            <a:ext cx="2195736" cy="360040"/>
          </a:xfrm>
          <a:prstGeom prst="bentConnector3">
            <a:avLst>
              <a:gd name="adj1" fmla="val 46055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740352" y="2708920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l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3" name="Elbow Connector 22"/>
          <p:cNvCxnSpPr>
            <a:stCxn id="21" idx="1"/>
          </p:cNvCxnSpPr>
          <p:nvPr/>
        </p:nvCxnSpPr>
        <p:spPr>
          <a:xfrm rot="10800000" flipV="1">
            <a:off x="5508104" y="3284984"/>
            <a:ext cx="2232248" cy="288032"/>
          </a:xfrm>
          <a:prstGeom prst="bentConnector3">
            <a:avLst>
              <a:gd name="adj1" fmla="val 100449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1560" y="4797152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8" name="Elbow Connector 27"/>
          <p:cNvCxnSpPr>
            <a:stCxn id="27" idx="0"/>
          </p:cNvCxnSpPr>
          <p:nvPr/>
        </p:nvCxnSpPr>
        <p:spPr>
          <a:xfrm rot="5400000" flipH="1" flipV="1">
            <a:off x="2123728" y="3429000"/>
            <a:ext cx="432048" cy="2304256"/>
          </a:xfrm>
          <a:prstGeom prst="bentConnector2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236296" y="508518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32" name="Elbow Connector 31"/>
          <p:cNvCxnSpPr>
            <a:stCxn id="31" idx="1"/>
          </p:cNvCxnSpPr>
          <p:nvPr/>
        </p:nvCxnSpPr>
        <p:spPr>
          <a:xfrm rot="10800000">
            <a:off x="5292080" y="5157192"/>
            <a:ext cx="1944216" cy="504056"/>
          </a:xfrm>
          <a:prstGeom prst="bentConnector3">
            <a:avLst>
              <a:gd name="adj1" fmla="val 100003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600" y="4869160"/>
            <a:ext cx="3914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52320" y="5157192"/>
            <a:ext cx="8098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bgulis\Downloads\solid_presentation\death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6247" y="-171400"/>
            <a:ext cx="11751706" cy="7344816"/>
          </a:xfrm>
          <a:prstGeom prst="rect">
            <a:avLst/>
          </a:prstGeom>
          <a:noFill/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092280" y="76470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S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7" name="Elbow Connector 6"/>
          <p:cNvCxnSpPr>
            <a:stCxn id="5" idx="1"/>
          </p:cNvCxnSpPr>
          <p:nvPr/>
        </p:nvCxnSpPr>
        <p:spPr>
          <a:xfrm rot="10800000">
            <a:off x="4788024" y="1052736"/>
            <a:ext cx="2304256" cy="288032"/>
          </a:xfrm>
          <a:prstGeom prst="bentConnector3">
            <a:avLst>
              <a:gd name="adj1" fmla="val -126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67544" y="1700808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o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10" name="Elbow Connector 9"/>
          <p:cNvCxnSpPr>
            <a:stCxn id="9" idx="3"/>
          </p:cNvCxnSpPr>
          <p:nvPr/>
        </p:nvCxnSpPr>
        <p:spPr>
          <a:xfrm flipV="1">
            <a:off x="1619672" y="1916832"/>
            <a:ext cx="2195736" cy="360040"/>
          </a:xfrm>
          <a:prstGeom prst="bentConnector3">
            <a:avLst>
              <a:gd name="adj1" fmla="val 46055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740352" y="2708920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l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3" name="Elbow Connector 22"/>
          <p:cNvCxnSpPr>
            <a:stCxn id="21" idx="1"/>
          </p:cNvCxnSpPr>
          <p:nvPr/>
        </p:nvCxnSpPr>
        <p:spPr>
          <a:xfrm rot="10800000" flipV="1">
            <a:off x="5508104" y="3284984"/>
            <a:ext cx="2232248" cy="288032"/>
          </a:xfrm>
          <a:prstGeom prst="bentConnector3">
            <a:avLst>
              <a:gd name="adj1" fmla="val 100449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1560" y="4797152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i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28" name="Elbow Connector 27"/>
          <p:cNvCxnSpPr>
            <a:stCxn id="27" idx="0"/>
          </p:cNvCxnSpPr>
          <p:nvPr/>
        </p:nvCxnSpPr>
        <p:spPr>
          <a:xfrm rot="5400000" flipH="1" flipV="1">
            <a:off x="2123728" y="3429000"/>
            <a:ext cx="432048" cy="2304256"/>
          </a:xfrm>
          <a:prstGeom prst="bentConnector2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236296" y="5085184"/>
            <a:ext cx="1152128" cy="1152128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D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tar Jedi" pitchFamily="82" charset="0"/>
            </a:endParaRPr>
          </a:p>
        </p:txBody>
      </p:sp>
      <p:cxnSp>
        <p:nvCxnSpPr>
          <p:cNvPr id="32" name="Elbow Connector 31"/>
          <p:cNvCxnSpPr>
            <a:stCxn id="31" idx="1"/>
          </p:cNvCxnSpPr>
          <p:nvPr/>
        </p:nvCxnSpPr>
        <p:spPr>
          <a:xfrm rot="10800000">
            <a:off x="5292080" y="5157192"/>
            <a:ext cx="1944216" cy="504056"/>
          </a:xfrm>
          <a:prstGeom prst="bentConnector3">
            <a:avLst>
              <a:gd name="adj1" fmla="val 100003"/>
            </a:avLst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43808" y="764704"/>
            <a:ext cx="5920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Single </a:t>
            </a:r>
            <a:r>
              <a:rPr lang="pl-PL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responsibility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ar Jedi" pitchFamily="8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1800" y="1916832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open</a:t>
            </a:r>
            <a:r>
              <a:rPr lang="pl-PL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 - </a:t>
            </a:r>
            <a:r>
              <a:rPr lang="pl-PL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close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ar Jedi" pitchFamily="8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3808" y="3068960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Liskov</a:t>
            </a:r>
            <a:r>
              <a:rPr lang="pl-PL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substitution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ar Jedi" pitchFamily="8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1800" y="4222829"/>
            <a:ext cx="645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interface</a:t>
            </a:r>
            <a:r>
              <a:rPr lang="pl-PL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segregation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ar Jedi" pitchFamily="8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3808" y="5373216"/>
            <a:ext cx="6266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Dependency</a:t>
            </a:r>
            <a:r>
              <a:rPr lang="pl-PL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ar Jedi" pitchFamily="82" charset="0"/>
              </a:rPr>
              <a:t>inversion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ar Jedi" pitchFamily="8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79065E-6 L -0.66146 -0.04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" y="-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82211E-6 L -0.73247 0.010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" y="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8744E-6 L 0.06302 -0.010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-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0502E-6 L 0.04722 -0.126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-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226E-7 L -0.67726 -1.226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E174-6BDA-414C-A8D0-8448975A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83207"/>
            <a:ext cx="9143999" cy="8424413"/>
          </a:xfrm>
          <a:prstGeom prst="rect">
            <a:avLst/>
          </a:prstGeom>
        </p:spPr>
      </p:pic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37A84-2A3E-460C-80E4-C58B9CADD25C}"/>
              </a:ext>
            </a:extLst>
          </p:cNvPr>
          <p:cNvSpPr txBox="1"/>
          <p:nvPr/>
        </p:nvSpPr>
        <p:spPr>
          <a:xfrm>
            <a:off x="0" y="5733256"/>
            <a:ext cx="9143998" cy="70788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iT Sectors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0311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gulis\Downloads\solid_presentation\princip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14796" y="548680"/>
            <a:ext cx="10715388" cy="576064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gulis\Downloads\solid_presentation\cleanco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085940">
            <a:off x="641048" y="454337"/>
            <a:ext cx="2524522" cy="3263566"/>
          </a:xfrm>
          <a:prstGeom prst="rect">
            <a:avLst/>
          </a:prstGeom>
          <a:noFill/>
        </p:spPr>
      </p:pic>
      <p:pic>
        <p:nvPicPr>
          <p:cNvPr id="3075" name="Picture 3" descr="C:\Users\bgulis\Downloads\solid_presentation\cleanco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77728">
            <a:off x="2395776" y="1824037"/>
            <a:ext cx="2476500" cy="320992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D4F060-DE16-4CBB-9270-F6E3D8A5A4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8735">
            <a:off x="4642583" y="1018597"/>
            <a:ext cx="2503298" cy="3173126"/>
          </a:xfrm>
          <a:prstGeom prst="rect">
            <a:avLst/>
          </a:prstGeom>
        </p:spPr>
      </p:pic>
      <p:pic>
        <p:nvPicPr>
          <p:cNvPr id="3076" name="Picture 4" descr="C:\Users\bgulis\Downloads\solid_presentation\effectivejav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856001">
            <a:off x="5651638" y="2832256"/>
            <a:ext cx="2575287" cy="324036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7532" y="5877272"/>
            <a:ext cx="7782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Much to </a:t>
            </a:r>
            <a:r>
              <a:rPr lang="pl-PL" sz="32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learn</a:t>
            </a:r>
            <a:r>
              <a:rPr lang="pl-PL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you</a:t>
            </a:r>
            <a:r>
              <a:rPr lang="pl-PL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still</a:t>
            </a:r>
            <a:r>
              <a:rPr lang="pl-PL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tar Jedi" pitchFamily="82" charset="0"/>
              </a:rPr>
              <a:t>have</a:t>
            </a:r>
            <a:endParaRPr lang="en-US" sz="32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Star Jedi" pitchFamily="82" charset="0"/>
            </a:endParaRPr>
          </a:p>
        </p:txBody>
      </p:sp>
      <p:pic>
        <p:nvPicPr>
          <p:cNvPr id="4098" name="Picture 2" descr="C:\Users\bgulis\Downloads\solid_presentation\jedichamb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1268760"/>
            <a:ext cx="9826974" cy="417646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2" name="Picture 2" descr="C:\Users\bgulis\Downloads\solid_presentation\deathstarblow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3895344"/>
          </a:xfrm>
          <a:prstGeom prst="rect">
            <a:avLst/>
          </a:prstGeom>
          <a:noFill/>
        </p:spPr>
      </p:pic>
      <p:pic>
        <p:nvPicPr>
          <p:cNvPr id="5" name="Picture 2" descr="C:\Users\bgulis\Downloads\solid_presentation\galaxy2.jpg">
            <a:extLst>
              <a:ext uri="{FF2B5EF4-FFF2-40B4-BE49-F238E27FC236}">
                <a16:creationId xmlns:a16="http://schemas.microsoft.com/office/drawing/2014/main" id="{C6A68911-F3DE-4877-B5BB-5EAB7F8C4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56592" y="-27384"/>
            <a:ext cx="10632760" cy="727280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CB31F-070C-44BA-88AB-F640C5574226}"/>
              </a:ext>
            </a:extLst>
          </p:cNvPr>
          <p:cNvSpPr txBox="1"/>
          <p:nvPr/>
        </p:nvSpPr>
        <p:spPr>
          <a:xfrm>
            <a:off x="-756592" y="2564904"/>
            <a:ext cx="10657184" cy="1977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6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tar Jedi" pitchFamily="82" charset="0"/>
              </a:rPr>
              <a:t>The</a:t>
            </a:r>
            <a:endParaRPr lang="pl-PL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tar Jedi" pitchFamily="82" charset="0"/>
            </a:endParaRPr>
          </a:p>
          <a:p>
            <a:pPr algn="ctr"/>
            <a:r>
              <a:rPr lang="pl-PL" sz="6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tar Jedi" pitchFamily="82" charset="0"/>
              </a:rPr>
              <a:t>end</a:t>
            </a:r>
            <a:endParaRPr 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tar Jedi" pitchFamily="8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5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770" name="Picture 2" descr="C:\Users\bgulis\Downloads\solid_presentation\io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08720"/>
            <a:ext cx="6515100" cy="45624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5817458"/>
            <a:ext cx="9144000" cy="70788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40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Everything</a:t>
            </a:r>
            <a:r>
              <a:rPr lang="pl-PL" sz="40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is</a:t>
            </a:r>
            <a:r>
              <a:rPr lang="pl-PL" sz="40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connected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5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5805264"/>
            <a:ext cx="79928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Everything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connected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  <p:pic>
        <p:nvPicPr>
          <p:cNvPr id="33794" name="Picture 2" descr="C:\Users\bgulis\Downloads\solid_presentation\termina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40817" y="0"/>
            <a:ext cx="13921329" cy="685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5734997"/>
            <a:ext cx="9144000" cy="646331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36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Humanity</a:t>
            </a:r>
            <a:r>
              <a:rPr lang="pl-PL" sz="3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execution</a:t>
            </a:r>
            <a:r>
              <a:rPr lang="pl-PL" sz="3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exception</a:t>
            </a:r>
            <a:endParaRPr lang="en-US" sz="36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C:\Users\bgulis\Downloads\solid_presentation\programmerseverywhe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366" y="825018"/>
            <a:ext cx="9170366" cy="509687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http://hanksrepublic.com/wp-content/uploads/2017/05/agreeable-darth-vader-wallpaper-dar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AutoShape 2" descr="https://static1.squarespace.com/static/51b3dc8ee4b051b96ceb10de/t/52fcf647e4b0649c39e10bc4/1392309832437/Death-Star-star-wars-4534240-1280-8001.jpg?format=1500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C:\Users\bgulis\Downloads\solid_presentation\rulethegalax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340768" y="0"/>
            <a:ext cx="12192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5796553"/>
            <a:ext cx="9144000" cy="584775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Together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we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rule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the</a:t>
            </a:r>
            <a:r>
              <a:rPr lang="pl-PL" sz="32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tar Jedi" pitchFamily="82" charset="0"/>
              </a:rPr>
              <a:t>galaxy</a:t>
            </a:r>
            <a:endParaRPr lang="en-US" sz="3200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Star Jedi" pitchFamily="82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211</Words>
  <Application>Microsoft Office PowerPoint</Application>
  <PresentationFormat>On-screen Show (4:3)</PresentationFormat>
  <Paragraphs>86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Arial Black</vt:lpstr>
      <vt:lpstr>Calibri</vt:lpstr>
      <vt:lpstr>Star Jedi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BGULIS</dc:creator>
  <cp:lastModifiedBy>Bartlomiej Gulis</cp:lastModifiedBy>
  <cp:revision>190</cp:revision>
  <dcterms:created xsi:type="dcterms:W3CDTF">2017-06-24T20:25:39Z</dcterms:created>
  <dcterms:modified xsi:type="dcterms:W3CDTF">2018-04-12T18:10:41Z</dcterms:modified>
</cp:coreProperties>
</file>